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1" r:id="rId1"/>
  </p:sldMasterIdLst>
  <p:notesMasterIdLst>
    <p:notesMasterId r:id="rId9"/>
  </p:notesMasterIdLst>
  <p:handoutMasterIdLst>
    <p:handoutMasterId r:id="rId10"/>
  </p:handoutMasterIdLst>
  <p:sldIdLst>
    <p:sldId id="263" r:id="rId2"/>
    <p:sldId id="262" r:id="rId3"/>
    <p:sldId id="268" r:id="rId4"/>
    <p:sldId id="272" r:id="rId5"/>
    <p:sldId id="264" r:id="rId6"/>
    <p:sldId id="265" r:id="rId7"/>
    <p:sldId id="271" r:id="rId8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8"/>
            <p14:sldId id="272"/>
            <p14:sldId id="264"/>
            <p14:sldId id="265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46E1C"/>
    <a:srgbClr val="055B0F"/>
    <a:srgbClr val="FF7C80"/>
    <a:srgbClr val="FB0F09"/>
    <a:srgbClr val="E11F69"/>
    <a:srgbClr val="CFE97D"/>
    <a:srgbClr val="D7590B"/>
    <a:srgbClr val="FFFF0D"/>
    <a:srgbClr val="B4F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สไตล์สีอ่อ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ไม่มีสไตล์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สไตล์สีอ่อน 3 - เน้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สไตล์สีปานกลาง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สไตล์สีอ่อน 2 - เน้น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สไตล์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393" autoAdjust="0"/>
  </p:normalViewPr>
  <p:slideViewPr>
    <p:cSldViewPr snapToGrid="0">
      <p:cViewPr varScale="1">
        <p:scale>
          <a:sx n="76" d="100"/>
          <a:sy n="76" d="100"/>
        </p:scale>
        <p:origin x="105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46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6" y="4421590"/>
            <a:ext cx="5643555" cy="4188622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46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785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8B8AF48-08B4-48ED-906D-0FBB6FB5927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B47627A-85DD-41B2-AE83-CBE82C9DF3F6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434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8B8AF48-08B4-48ED-906D-0FBB6FB5927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B47627A-85DD-41B2-AE83-CBE82C9DF3F6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640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5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5BC0B96-8CA6-3AE3-9004-1339ECF03C8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BE713A8-85BD-48E5-817C-86DCBBBF1EF5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098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6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C4B9C59-72B5-38C9-06B5-628EBDA67FE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D013B0-A01B-4C53-9E1D-D988F0AA4CE6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6118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7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C4B9C59-72B5-38C9-06B5-628EBDA67FE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D013B0-A01B-4C53-9E1D-D988F0AA4CE6}" type="datetime2">
              <a:rPr lang="th-TH" smtClean="0"/>
              <a:t>วันพฤหัสบดีที่ 24 สิงหาคม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676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1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33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79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88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42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713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258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71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86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12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2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24/08/66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427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2962AFD-E523-15B2-7E8F-5499EC886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D644D2D-DCD5-0273-B2CB-FB509824B559}"/>
              </a:ext>
            </a:extLst>
          </p:cNvPr>
          <p:cNvSpPr txBox="1"/>
          <p:nvPr/>
        </p:nvSpPr>
        <p:spPr>
          <a:xfrm>
            <a:off x="5442298" y="3960704"/>
            <a:ext cx="4910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8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สิงหาคม 2566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C54CBA4-5996-9618-CB8D-39DA14B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2192000" cy="1465545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พ.ศ.2558 - 2565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831653"/>
              </p:ext>
            </p:extLst>
          </p:nvPr>
        </p:nvGraphicFramePr>
        <p:xfrm>
          <a:off x="1284385" y="1260964"/>
          <a:ext cx="9375264" cy="5137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5906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751369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577463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847860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593854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1028812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0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8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3833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  <a:endParaRPr lang="th-TH" sz="18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  <a:endParaRPr lang="th-TH" sz="18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45117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566780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062690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930625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99.56</a:t>
                      </a:r>
                      <a:endParaRPr lang="th-TH" sz="18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0.44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82695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99.95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0.05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2061415" y="6441527"/>
            <a:ext cx="10130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24 สิงหาคม 2566</a:t>
            </a:r>
          </a:p>
          <a:p>
            <a:endParaRPr lang="th-TH" b="1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D5CF17CF-5C66-64B3-3208-A2E1858A5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1873"/>
            <a:ext cx="12191999" cy="1600218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พ.ศ.2566 (1)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085222"/>
              </p:ext>
            </p:extLst>
          </p:nvPr>
        </p:nvGraphicFramePr>
        <p:xfrm>
          <a:off x="1458963" y="1326524"/>
          <a:ext cx="9274072" cy="4577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1679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452581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473245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120153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36870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1017707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969916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2566</a:t>
                      </a:r>
                    </a:p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(รายเดือน)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B05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395192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517802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ตุลาคม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พฤศจิกายน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ธันวาคม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34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97.14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2.86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มีนาคม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59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98.33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1.67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3907806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1945505" y="6488668"/>
            <a:ext cx="5318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24 สิงหาคม 2566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A84BD51D-74A2-D4DE-7433-7E2540B89876}"/>
              </a:ext>
            </a:extLst>
          </p:cNvPr>
          <p:cNvSpPr txBox="1"/>
          <p:nvPr/>
        </p:nvSpPr>
        <p:spPr>
          <a:xfrm>
            <a:off x="10246495" y="6334780"/>
            <a:ext cx="1945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/ (2) ..</a:t>
            </a:r>
          </a:p>
        </p:txBody>
      </p:sp>
    </p:spTree>
    <p:extLst>
      <p:ext uri="{BB962C8B-B14F-4D97-AF65-F5344CB8AC3E}">
        <p14:creationId xmlns:p14="http://schemas.microsoft.com/office/powerpoint/2010/main" val="467715812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D5CF17CF-5C66-64B3-3208-A2E1858A5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1873"/>
            <a:ext cx="12191999" cy="1600218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พ.ศ.2566 (2)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136992"/>
              </p:ext>
            </p:extLst>
          </p:nvPr>
        </p:nvGraphicFramePr>
        <p:xfrm>
          <a:off x="1458963" y="1285584"/>
          <a:ext cx="9274072" cy="50871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1679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452581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473245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120153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36870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1017707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964458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2566</a:t>
                      </a:r>
                    </a:p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(รายเดือน)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8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379315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48823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เมษายน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95.92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4.08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พฤษภาคม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97.56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2.44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มิถุนายน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43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91.49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8.51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กรกฎาคม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34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73.91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26.09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สิงหาคม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70.37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29.63</a:t>
                      </a:r>
                      <a:endParaRPr lang="en-US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กันยายน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24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24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24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24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907806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463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434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93.74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6.26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525111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1945505" y="6488668"/>
            <a:ext cx="119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24 สิงหาคม 2566</a:t>
            </a:r>
          </a:p>
        </p:txBody>
      </p:sp>
    </p:spTree>
    <p:extLst>
      <p:ext uri="{BB962C8B-B14F-4D97-AF65-F5344CB8AC3E}">
        <p14:creationId xmlns:p14="http://schemas.microsoft.com/office/powerpoint/2010/main" val="321727513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A8D6AF8-7FD7-4085-543E-EF4AFA726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112"/>
            <a:ext cx="12191999" cy="1320800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ประเภทเรื่องร้องเรียน / ร้องทุกข์ ประจำปีงบประมาณ 2566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1944710" y="6488668"/>
            <a:ext cx="801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24 สิงหาคม 2566</a:t>
            </a:r>
          </a:p>
        </p:txBody>
      </p:sp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5992902"/>
              </p:ext>
            </p:extLst>
          </p:nvPr>
        </p:nvGraphicFramePr>
        <p:xfrm>
          <a:off x="2419610" y="1467912"/>
          <a:ext cx="7352778" cy="4693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21038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3131740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</a:tblGrid>
              <a:tr h="562384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ประเภทเรื่อง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  <a:endParaRPr lang="th-TH" sz="20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1. การแจ้งเบาะแส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 ความเดือดร้อน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 กล่าวโทษเจ้าหน้าที่รัฐ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16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 ปัญหาที่ดิน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5. ขอความช่วยเหลือ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315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15954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 บัตรสนเท่ห์ / 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217283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7. บัตรสนเท่ห์ / ไม่มีมูล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06697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 ประเภทอื่น ๆ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661959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40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1AD4B14-9458-FD54-4705-37055C653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7" y="94782"/>
            <a:ext cx="12192000" cy="1754506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สรุปเรื่องเด่น ประจำเดือน สิงหาคม 2566</a:t>
            </a:r>
            <a:b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 การประชุมติดตามแก้ไขปัญหาเรื่องร้องเรียนร้องทุกข์ที่ยังไม่ได้ข้อยุติ </a:t>
            </a:r>
            <a:b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ประจำปีงบประมาณ พ.ศ. 2566 ของศูนย์ดำรงธรรมจังหวัดพังงา</a:t>
            </a:r>
            <a:endParaRPr lang="th-TH" sz="3600" b="1" dirty="0">
              <a:solidFill>
                <a:srgbClr val="0070C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261262" y="1905969"/>
            <a:ext cx="11690350" cy="1631216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thaiDist">
              <a:tabLst>
                <a:tab pos="540385" algn="l"/>
              </a:tabLst>
            </a:pPr>
            <a:r>
              <a:rPr lang="th-TH" sz="2000" dirty="0">
                <a:solidFill>
                  <a:srgbClr val="002060"/>
                </a:solidFill>
                <a:cs typeface="TH SarabunIT๙" panose="020B0500040200020003" pitchFamily="34" charset="-34"/>
              </a:rPr>
              <a:t>	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เมื่อวันที่ 25 กรกฎาคม 2566 </a:t>
            </a:r>
            <a:r>
              <a:rPr lang="th-TH" sz="200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ศูนย์ดำรงธรรมจังหวัดพังงา ได้ดำเนินการจัดประชุมเพื่อติดตามแก้ไขปัญหาเรื่องร้องเรียนร้องทุกข์ที่ยังไม่ได้ข้อยุติ ครั้งที่ 2 </a:t>
            </a:r>
            <a:br>
              <a:rPr lang="th-TH" sz="200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</a:br>
            <a:r>
              <a:rPr lang="th-TH" sz="2000" spc="-5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ณ ห้องประชุมเทพทาโร ชั้น 3 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ศาลากลางจังหวัดพังงา ศูนย์ราชการจังหวัดพังงา </a:t>
            </a:r>
            <a:r>
              <a:rPr lang="th-TH" sz="200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โดยมี นางสาวน</a:t>
            </a:r>
            <a:r>
              <a:rPr lang="th-TH" sz="2000" dirty="0" err="1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ิร</a:t>
            </a:r>
            <a:r>
              <a:rPr lang="th-TH" sz="200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ชา บัณฑิตย์ชาติ </a:t>
            </a:r>
            <a:r>
              <a:rPr lang="th-TH" sz="2000" spc="-5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รองผู้ว่าราชการจังหวัดพังงา (ม.) เป็นประธานในการประชุมติดตามแก้ไขปัญหาเรื่องร้องเรียนร้องทุกข์ที่ยังไม่ได้ข้อยุติ ศูนย์ดำรงธรรมจังหวัดพังงา </a:t>
            </a:r>
            <a:r>
              <a:rPr lang="th-TH" sz="200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ได้เชิญหน่วยงานที่เกี่ยวข้อง</a:t>
            </a:r>
            <a:r>
              <a:rPr lang="th-TH" sz="2000" spc="-5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และศูนย์ดำรงธรรมอำเภอที่มีเรื่องร้องเรียนที่ยังไม่ได้ข้อยุติ </a:t>
            </a:r>
            <a:br>
              <a:rPr lang="th-TH" sz="2000" spc="-5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</a:br>
            <a:r>
              <a:rPr lang="th-TH" sz="2000" spc="-50" dirty="0">
                <a:solidFill>
                  <a:srgbClr val="002060"/>
                </a:solidFill>
                <a:effectLst/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เข้าร่วมประชุมเพื่อพิจารณาข้อร้องเรียนที่ยังไม่ได้ข้อยุติ และชี้แจงข้อมูลผลการดำเนินงานความคืบหน้าให้จังหวัดพังงาทราบ จำนวน 6 เรื่อง </a:t>
            </a:r>
            <a:r>
              <a:rPr lang="th-TH" sz="2000" spc="-50" dirty="0">
                <a:solidFill>
                  <a:srgbClr val="00206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ที่ประชุมเห็นชอบยุติเรื่องที่ติดตาม</a:t>
            </a:r>
            <a:br>
              <a:rPr lang="th-TH" sz="2000" spc="-50" dirty="0">
                <a:solidFill>
                  <a:srgbClr val="00206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</a:br>
            <a:r>
              <a:rPr lang="th-TH" sz="2000" spc="-50" dirty="0">
                <a:solidFill>
                  <a:srgbClr val="002060"/>
                </a:solidFill>
                <a:latin typeface="Cordia New" panose="020B0304020202020204" pitchFamily="34" charset="-34"/>
                <a:ea typeface="Cordia New" panose="020B0304020202020204" pitchFamily="34" charset="-34"/>
                <a:cs typeface="TH SarabunIT๙" panose="020B0500040200020003" pitchFamily="34" charset="-34"/>
              </a:rPr>
              <a:t>ในที่ประชุม จำนวน 4 เรื่อง และติดตามผลการดำเนินการต่อเนื่อง จำนวน 2 เรื่อง</a:t>
            </a:r>
            <a:endParaRPr lang="th-TH" sz="2000" spc="-50" dirty="0">
              <a:solidFill>
                <a:srgbClr val="002060"/>
              </a:solidFill>
              <a:effectLst/>
              <a:latin typeface="Cordia New" panose="020B0304020202020204" pitchFamily="34" charset="-34"/>
              <a:ea typeface="Cordia New" panose="020B0304020202020204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50F0ED3-F059-CB4E-E1F7-243139C85E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5" t="20549" r="17043" b="14524"/>
          <a:stretch/>
        </p:blipFill>
        <p:spPr>
          <a:xfrm>
            <a:off x="4242302" y="4019733"/>
            <a:ext cx="3702429" cy="2082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48C3DF6C-2361-0259-DEFE-BB1D9701DA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2" y="4019733"/>
            <a:ext cx="3700979" cy="2082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615A5791-09DC-4573-B435-8C8557EEBC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792" y="4019733"/>
            <a:ext cx="3704153" cy="208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47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2D35F1E-27F2-D5DA-60A8-CB1A15005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31" y="158650"/>
            <a:ext cx="11312769" cy="1765141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สรุปเรื่องเด่น ประจำเดือน สิงหาคม 2566</a:t>
            </a:r>
            <a:b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0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 การประชุมหารือติดตาม เร่งรัด และประเมินผลการดำเนินงาน เพื่อรับฟังสภาพปัญหา</a:t>
            </a:r>
            <a:br>
              <a:rPr lang="th-TH" sz="30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000" spc="-4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ข้อเสนอแนะในการดำเนินงานด้านการคุ้มครองผู้บริโภคของคณะอนุกรรมการคุ้มครองผู้บริโภคประจำจังหวัด </a:t>
            </a:r>
            <a:br>
              <a:rPr lang="en-US" sz="3600" dirty="0">
                <a:solidFill>
                  <a:srgbClr val="0070C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</a:br>
            <a:endParaRPr lang="th-TH" sz="3600" b="1" dirty="0">
              <a:solidFill>
                <a:srgbClr val="0070C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493690" y="1516495"/>
            <a:ext cx="11204620" cy="37856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algn="thaiDist">
              <a:tabLst>
                <a:tab pos="457200" algn="l"/>
              </a:tabLst>
            </a:pP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เมื่อวันที่ 25 กรกฎาคม 2566 สำนักงานคณะกรรมการคุ้มครองผู้บริโภค โดย นายอุฬาร จิ๋วเจริญ รองเลขาธิการคณะกรรมการคุ้มครองผู้บริโภค และคณะ</a:t>
            </a:r>
            <a:b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ได้ลงพื้นที่จังหวัดพังงา ได้กำหนดการลงพื้นที่จังหวัดพังงา เพื่อประชุมหารือติดตาม เร่งรัด และประเมินผลการดำเนินงาน รับฟังสภาพปัญหาและข้อเสนอแนะ</a:t>
            </a:r>
            <a:b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ในการดำเนินงานด้านการคุ้มครองผู้บริโภคของคณะอนุกรรมการคุ้มครองผู้บริโภคประจำจังหวัด โดยมี นางสาวน</a:t>
            </a:r>
            <a:r>
              <a:rPr lang="th-TH" sz="2000" dirty="0" err="1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ิร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ชา บัณฑิตย์ชาติ รองผู้ว่าราชการจังหวัดพังงา </a:t>
            </a:r>
            <a:b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และคณะทำงานทั้ง 4 คณะ คือ คณะทำงานตรวจสอบการโฆษณา คณะทำงานตรวจสอบฉลากสินค้าและบริการ คณะทำงานตรวจสอบ</a:t>
            </a:r>
            <a:r>
              <a:rPr lang="th-TH" sz="2000" dirty="0" err="1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การทำ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ธุรกิจขายตรงและการตลาดแบบขายตรง และคณะทำงานตรวจสอบสัญญา ณ ห้องประชุมดีบุก ชั้น 3 ศาลากลางจังหวัดพังงา ศูนย์ราชการจังหวัดพังงา เพื่อให้เกิดความเข้าใจ</a:t>
            </a:r>
            <a:b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ในการปฏิบัติงานในทิศทางเดียวกัน</a:t>
            </a:r>
          </a:p>
          <a:p>
            <a:pPr marL="0" lvl="1" algn="thaiDist">
              <a:tabLst>
                <a:tab pos="457200" algn="l"/>
              </a:tabLst>
            </a:pP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สำนักงานคุ้มครองผู้บริโภคประจำจังหวัดพังงา  มีข้อร้องเรียน ประจำปีงบประมาณ พ.ศ. 2566 (ข้อมูล ณ วันที่ 24 สิงหาคม 2566) ทั้งหมด 4 เรื่อง </a:t>
            </a:r>
            <a:b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ยุติเรื่อง 3 เรื่อง อยู่ระหว่างดำเนินการ 1 เรื่อง คือ กรณีผู้ร้องได้ซื้อรถยนต์ </a:t>
            </a:r>
            <a:r>
              <a:rPr lang="en-US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MG3 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ของ </a:t>
            </a:r>
            <a:r>
              <a:rPr lang="en-US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House Of car Phuket 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(ศูนย์จำหน่ายรถยนต์มือสองภูเก็ต) ต่อมารถยนต์ทำงานไม่ปกติจึงได้นำเข้าศูนย์บริการ </a:t>
            </a:r>
            <a:r>
              <a:rPr lang="en-US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MG Luxury </a:t>
            </a:r>
            <a:r>
              <a:rPr lang="en-US" sz="2000" dirty="0" err="1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Khok</a:t>
            </a:r>
            <a:r>
              <a:rPr lang="en-US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Kloi</a:t>
            </a:r>
            <a:r>
              <a:rPr lang="en-US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และจังหวัดพังงา ได้มีหนังสือแจ้งผลการพิจารณาข้อร้องเรียนของ บริษัท </a:t>
            </a:r>
            <a:r>
              <a:rPr lang="en-US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MG Thailand (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สำนักงานใหญ่) </a:t>
            </a:r>
            <a:b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บริษัท เอ็มจีลักซูรี่ หาดใหญ่ จำกัด สาขาพังงา และ</a:t>
            </a:r>
            <a:r>
              <a:rPr lang="en-US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MG Thalang Phuket 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ให้ผู้ร้องทราบ และหากมีประเด็นข้อโต้แย้งประการใดให้ผู้ร้องทำเป็นหนังสือแจ้งสำนักงานคณะอนุกรรมการผู้บริโภคประจำจังหวัดพังงา ภายใน 15 วัน ทั้งนี้ ทางด้านรองเลขาธิการคณะกรรมการคุ้มครองผู้บริโภค กล่าวขอบคุณและชื่นชมผลการดำเนินงาน</a:t>
            </a:r>
            <a:b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ในพื้นที่จังหวัดพังงา ว่ามีความเรียบร้อย สมกับเป็นเมืองพังงาผาสุก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EBB2F061-754D-487D-89AC-AF3F0E2F56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63" y="5484170"/>
            <a:ext cx="1848455" cy="1234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DDDA92D-E008-465E-9E32-0F25465E70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927" y="5484171"/>
            <a:ext cx="1848455" cy="1234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699317B-264E-44CB-AC8F-C6B0960C75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791" y="5484171"/>
            <a:ext cx="1646010" cy="1234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1223F515-4660-43F7-8CCD-EBCEF37812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487" y="5485218"/>
            <a:ext cx="1644613" cy="12331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15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3757</TotalTime>
  <Words>902</Words>
  <Application>Microsoft Office PowerPoint</Application>
  <PresentationFormat>แบบจอกว้าง</PresentationFormat>
  <Paragraphs>207</Paragraphs>
  <Slides>7</Slides>
  <Notes>7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Cordia New</vt:lpstr>
      <vt:lpstr>TH SarabunIT๙</vt:lpstr>
      <vt:lpstr>Office Theme</vt:lpstr>
      <vt:lpstr>งานนำเสนอ PowerPoint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พ.ศ.2558 - 2565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 (1)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 (2)</vt:lpstr>
      <vt:lpstr>สรุปรายงานผลการดำเนินการ ของศูนย์ดำรงธรรมจังหวัดพังงา ประเภทเรื่องร้องเรียน / ร้องทุกข์ ประจำปีงบประมาณ 2566</vt:lpstr>
      <vt:lpstr>สรุปเรื่องเด่น ประจำเดือน สิงหาคม 2566 1. การประชุมติดตามแก้ไขปัญหาเรื่องร้องเรียนร้องทุกข์ที่ยังไม่ได้ข้อยุติ  ประจำปีงบประมาณ พ.ศ. 2566 ของศูนย์ดำรงธรรมจังหวัดพังงา</vt:lpstr>
      <vt:lpstr>สรุปเรื่องเด่น ประจำเดือน สิงหาคม 2566 2. การประชุมหารือติดตาม เร่งรัด และประเมินผลการดำเนินงาน เพื่อรับฟังสภาพปัญหา และข้อเสนอแนะในการดำเนินงานด้านการคุ้มครองผู้บริโภคของคณะอนุกรรมการคุ้มครองผู้บริโภคประจำจังหวัด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USER</cp:lastModifiedBy>
  <cp:revision>233</cp:revision>
  <cp:lastPrinted>2023-08-22T01:42:21Z</cp:lastPrinted>
  <dcterms:created xsi:type="dcterms:W3CDTF">2022-08-13T15:36:10Z</dcterms:created>
  <dcterms:modified xsi:type="dcterms:W3CDTF">2023-08-24T07:16:23Z</dcterms:modified>
</cp:coreProperties>
</file>